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93455" r:id="rId4"/>
  </p:sldMasterIdLst>
  <p:notesMasterIdLst>
    <p:notesMasterId r:id="rId12"/>
  </p:notesMasterIdLst>
  <p:sldIdLst>
    <p:sldId id="287" r:id="rId5"/>
    <p:sldId id="272" r:id="rId6"/>
    <p:sldId id="278" r:id="rId7"/>
    <p:sldId id="284" r:id="rId8"/>
    <p:sldId id="286" r:id="rId9"/>
    <p:sldId id="281" r:id="rId10"/>
    <p:sldId id="280" r:id="rId11"/>
  </p:sldIdLst>
  <p:sldSz cx="10242550" cy="5761038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anose="02000505000000020004" pitchFamily="2" charset="77"/>
      <p:regular r:id="rId17"/>
      <p:bold r:id="rId18"/>
      <p:italic r:id="rId19"/>
      <p:boldItalic r:id="rId20"/>
    </p:embeddedFont>
    <p:embeddedFont>
      <p:font typeface="Montserrat ExtraBold" panose="02000505000000020004" pitchFamily="2" charset="77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42" userDrawn="1">
          <p15:clr>
            <a:srgbClr val="A4A3A4"/>
          </p15:clr>
        </p15:guide>
        <p15:guide id="2" orient="horz" pos="600" userDrawn="1">
          <p15:clr>
            <a:srgbClr val="A4A3A4"/>
          </p15:clr>
        </p15:guide>
        <p15:guide id="3" pos="375" userDrawn="1">
          <p15:clr>
            <a:srgbClr val="A4A3A4"/>
          </p15:clr>
        </p15:guide>
        <p15:guide id="4" pos="61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02C"/>
    <a:srgbClr val="4DC6DE"/>
    <a:srgbClr val="005D77"/>
    <a:srgbClr val="42BAD7"/>
    <a:srgbClr val="0A4862"/>
    <a:srgbClr val="000E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29" autoAdjust="0"/>
    <p:restoredTop sz="95820"/>
  </p:normalViewPr>
  <p:slideViewPr>
    <p:cSldViewPr snapToGrid="0" snapToObjects="1">
      <p:cViewPr varScale="1">
        <p:scale>
          <a:sx n="134" d="100"/>
          <a:sy n="134" d="100"/>
        </p:scale>
        <p:origin x="208" y="208"/>
      </p:cViewPr>
      <p:guideLst>
        <p:guide orient="horz" pos="3342"/>
        <p:guide orient="horz" pos="600"/>
        <p:guide pos="375"/>
        <p:guide pos="61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BB228-8553-6048-8A00-EB05F37FF01A}" type="datetimeFigureOut">
              <a:rPr lang="es-PE" smtClean="0"/>
              <a:t>22/04/22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63351-7B68-FC43-A176-3CB1A99625C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08332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63351-7B68-FC43-A176-3CB1A99625CB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249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8C2D23AD-77B7-F94B-AF4D-3FA4DC01D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9193" y="258262"/>
            <a:ext cx="1198271" cy="38305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D9CF9A7-5B9B-F14B-9663-75D60C38ECC2}"/>
              </a:ext>
            </a:extLst>
          </p:cNvPr>
          <p:cNvCxnSpPr/>
          <p:nvPr userDrawn="1"/>
        </p:nvCxnSpPr>
        <p:spPr>
          <a:xfrm>
            <a:off x="5121275" y="5397401"/>
            <a:ext cx="5121275" cy="0"/>
          </a:xfrm>
          <a:prstGeom prst="line">
            <a:avLst/>
          </a:prstGeom>
          <a:ln>
            <a:solidFill>
              <a:srgbClr val="4DC6DE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áfico 12">
            <a:extLst>
              <a:ext uri="{FF2B5EF4-FFF2-40B4-BE49-F238E27FC236}">
                <a16:creationId xmlns:a16="http://schemas.microsoft.com/office/drawing/2014/main" id="{2BB39522-B9B1-9448-A137-AA466BB234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89193" y="258262"/>
            <a:ext cx="1198271" cy="383054"/>
          </a:xfrm>
          <a:prstGeom prst="rect">
            <a:avLst/>
          </a:prstGeom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1F82EEEA-47E1-2A40-BFD4-E5D00C1AA435}"/>
              </a:ext>
            </a:extLst>
          </p:cNvPr>
          <p:cNvCxnSpPr>
            <a:cxnSpLocks/>
          </p:cNvCxnSpPr>
          <p:nvPr userDrawn="1"/>
        </p:nvCxnSpPr>
        <p:spPr>
          <a:xfrm>
            <a:off x="2312894" y="5397401"/>
            <a:ext cx="7929656" cy="0"/>
          </a:xfrm>
          <a:prstGeom prst="line">
            <a:avLst/>
          </a:prstGeom>
          <a:ln>
            <a:solidFill>
              <a:srgbClr val="4DC6DE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63285434-550E-5846-9A4B-286C3D0CF2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4269" y="4233102"/>
            <a:ext cx="1918625" cy="191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0ECC0E1-67D2-DC4D-8ED8-C788433E88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4" t="11246" r="5473" b="1178"/>
          <a:stretch/>
        </p:blipFill>
        <p:spPr>
          <a:xfrm>
            <a:off x="0" y="0"/>
            <a:ext cx="10242550" cy="5761039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871E162D-721A-4631-AFA3-864BD830E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159" y="548672"/>
            <a:ext cx="1919416" cy="61729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BEFB62B-F419-4D75-A204-0AF5FE6917CB}"/>
              </a:ext>
            </a:extLst>
          </p:cNvPr>
          <p:cNvSpPr txBox="1"/>
          <p:nvPr/>
        </p:nvSpPr>
        <p:spPr>
          <a:xfrm>
            <a:off x="706837" y="242450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>
                <a:solidFill>
                  <a:srgbClr val="005D77"/>
                </a:solidFill>
                <a:latin typeface="Montserrat"/>
                <a:cs typeface="Montserrat"/>
              </a:rPr>
              <a:t>Título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92B8F6-5299-423C-84AB-EDBC97309A46}"/>
              </a:ext>
            </a:extLst>
          </p:cNvPr>
          <p:cNvSpPr txBox="1"/>
          <p:nvPr/>
        </p:nvSpPr>
        <p:spPr>
          <a:xfrm>
            <a:off x="706837" y="2831748"/>
            <a:ext cx="2847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>
                <a:solidFill>
                  <a:srgbClr val="005D77"/>
                </a:solidFill>
                <a:latin typeface="Montserrat"/>
                <a:cs typeface="Montserrat"/>
              </a:rPr>
              <a:t>PRINCIPAL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B5FB175-EDD4-45DE-A3D7-8780345F30A1}"/>
              </a:ext>
            </a:extLst>
          </p:cNvPr>
          <p:cNvSpPr txBox="1"/>
          <p:nvPr/>
        </p:nvSpPr>
        <p:spPr>
          <a:xfrm>
            <a:off x="738206" y="3309916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rgbClr val="42BAD7"/>
                </a:solidFill>
                <a:latin typeface="Montserrat" panose="00000500000000000000" pitchFamily="2" charset="0"/>
                <a:cs typeface="Montserrat"/>
              </a:rPr>
              <a:t>Subtítulo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E27EA24-F312-087B-94DE-01EC98707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06" y="5029200"/>
            <a:ext cx="3822289" cy="46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20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86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DD752719-1F60-4648-9CCF-463A6DE02721}"/>
              </a:ext>
            </a:extLst>
          </p:cNvPr>
          <p:cNvSpPr/>
          <p:nvPr/>
        </p:nvSpPr>
        <p:spPr>
          <a:xfrm>
            <a:off x="0" y="0"/>
            <a:ext cx="10242550" cy="5761038"/>
          </a:xfrm>
          <a:prstGeom prst="rect">
            <a:avLst/>
          </a:prstGeom>
          <a:solidFill>
            <a:srgbClr val="005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4CAF0B78-973A-4342-BC80-EC447E728DB4}"/>
              </a:ext>
            </a:extLst>
          </p:cNvPr>
          <p:cNvCxnSpPr>
            <a:cxnSpLocks/>
          </p:cNvCxnSpPr>
          <p:nvPr/>
        </p:nvCxnSpPr>
        <p:spPr>
          <a:xfrm>
            <a:off x="2226833" y="5397401"/>
            <a:ext cx="8015717" cy="0"/>
          </a:xfrm>
          <a:prstGeom prst="line">
            <a:avLst/>
          </a:prstGeom>
          <a:ln>
            <a:solidFill>
              <a:srgbClr val="4DC6DE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4" name="Gráfico 23">
            <a:extLst>
              <a:ext uri="{FF2B5EF4-FFF2-40B4-BE49-F238E27FC236}">
                <a16:creationId xmlns:a16="http://schemas.microsoft.com/office/drawing/2014/main" id="{0D998AC8-47C8-45EF-A2D8-08BC8EEFB6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89194" y="258262"/>
            <a:ext cx="1198270" cy="38305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C7474F2-845A-E643-AC33-F00608EDD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91" y="4884034"/>
            <a:ext cx="1606590" cy="60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76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495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419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DD752719-1F60-4648-9CCF-463A6DE02721}"/>
              </a:ext>
            </a:extLst>
          </p:cNvPr>
          <p:cNvSpPr/>
          <p:nvPr/>
        </p:nvSpPr>
        <p:spPr>
          <a:xfrm>
            <a:off x="0" y="0"/>
            <a:ext cx="10242550" cy="5761038"/>
          </a:xfrm>
          <a:prstGeom prst="rect">
            <a:avLst/>
          </a:prstGeom>
          <a:solidFill>
            <a:srgbClr val="005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D42CF7A0-245E-4218-9251-C92DBF900485}"/>
              </a:ext>
            </a:extLst>
          </p:cNvPr>
          <p:cNvGrpSpPr>
            <a:grpSpLocks noChangeAspect="1"/>
          </p:cNvGrpSpPr>
          <p:nvPr/>
        </p:nvGrpSpPr>
        <p:grpSpPr>
          <a:xfrm>
            <a:off x="3247813" y="2405848"/>
            <a:ext cx="3747682" cy="916003"/>
            <a:chOff x="2797831" y="2350518"/>
            <a:chExt cx="4271284" cy="1043982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14152FF6-B655-4CFE-9AB8-A41BDC5DE29C}"/>
                </a:ext>
              </a:extLst>
            </p:cNvPr>
            <p:cNvSpPr txBox="1"/>
            <p:nvPr/>
          </p:nvSpPr>
          <p:spPr>
            <a:xfrm>
              <a:off x="3186451" y="2670558"/>
              <a:ext cx="3882664" cy="543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500" b="1" dirty="0">
                  <a:solidFill>
                    <a:srgbClr val="4DC6DE"/>
                  </a:solidFill>
                  <a:latin typeface="Montserrat ExtraBold" panose="00000900000000000000" pitchFamily="2" charset="0"/>
                  <a:cs typeface="Montserrat"/>
                </a:rPr>
                <a:t>TRANSFORMANDO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F5294BD9-BA45-4480-97FB-D035130BDBF7}"/>
                </a:ext>
              </a:extLst>
            </p:cNvPr>
            <p:cNvSpPr txBox="1"/>
            <p:nvPr/>
          </p:nvSpPr>
          <p:spPr>
            <a:xfrm>
              <a:off x="2797831" y="2350518"/>
              <a:ext cx="1770693" cy="543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500" b="1" dirty="0">
                  <a:solidFill>
                    <a:srgbClr val="4DC6DE"/>
                  </a:solidFill>
                  <a:latin typeface="Montserrat ExtraBold" panose="00000900000000000000" pitchFamily="2" charset="0"/>
                  <a:cs typeface="Montserrat"/>
                </a:rPr>
                <a:t>JUNTOS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33A23766-3335-42EB-92E5-5AD141A0E2B2}"/>
                </a:ext>
              </a:extLst>
            </p:cNvPr>
            <p:cNvSpPr txBox="1"/>
            <p:nvPr/>
          </p:nvSpPr>
          <p:spPr>
            <a:xfrm>
              <a:off x="4440932" y="2495995"/>
              <a:ext cx="1270106" cy="350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>
                  <a:solidFill>
                    <a:schemeClr val="bg1"/>
                  </a:solidFill>
                  <a:latin typeface="Montserrat ExtraBold" panose="00000900000000000000" pitchFamily="2" charset="0"/>
                  <a:cs typeface="Montserrat"/>
                </a:rPr>
                <a:t>ESTAMOS</a:t>
              </a:r>
              <a:endParaRPr lang="es-ES" b="1" dirty="0">
                <a:solidFill>
                  <a:schemeClr val="bg1"/>
                </a:solidFill>
                <a:latin typeface="Montserrat ExtraBold" panose="00000900000000000000" pitchFamily="2" charset="0"/>
                <a:cs typeface="Montserrat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0D8C688D-3D63-456C-AC40-B1AB82DB4D20}"/>
                </a:ext>
              </a:extLst>
            </p:cNvPr>
            <p:cNvSpPr txBox="1"/>
            <p:nvPr/>
          </p:nvSpPr>
          <p:spPr>
            <a:xfrm>
              <a:off x="5911120" y="3043722"/>
              <a:ext cx="1133084" cy="350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>
                  <a:solidFill>
                    <a:schemeClr val="bg1"/>
                  </a:solidFill>
                  <a:latin typeface="Montserrat ExtraBold" panose="00000900000000000000" pitchFamily="2" charset="0"/>
                  <a:cs typeface="Montserrat"/>
                </a:rPr>
                <a:t>EL PERÚ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3626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4516E3F1-A476-9841-BD87-9CDF3C86FA6E}"/>
              </a:ext>
            </a:extLst>
          </p:cNvPr>
          <p:cNvSpPr/>
          <p:nvPr/>
        </p:nvSpPr>
        <p:spPr>
          <a:xfrm>
            <a:off x="0" y="4604273"/>
            <a:ext cx="10242550" cy="1135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EBCEBAC-B636-4E17-80FF-47552C5C4F0E}"/>
              </a:ext>
            </a:extLst>
          </p:cNvPr>
          <p:cNvSpPr/>
          <p:nvPr/>
        </p:nvSpPr>
        <p:spPr>
          <a:xfrm>
            <a:off x="0" y="0"/>
            <a:ext cx="10242550" cy="4873213"/>
          </a:xfrm>
          <a:prstGeom prst="rect">
            <a:avLst/>
          </a:prstGeom>
          <a:solidFill>
            <a:srgbClr val="94C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A2A04F-1E71-CCD4-3273-8F05F91DD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020"/>
          <a:stretch/>
        </p:blipFill>
        <p:spPr>
          <a:xfrm>
            <a:off x="441960" y="4832479"/>
            <a:ext cx="9358630" cy="16311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F875DD2-D391-99D2-FE85-FA4E6A36E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425" y="1398245"/>
            <a:ext cx="6743700" cy="23114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E26E19C-DDE8-934D-047B-A5380CC21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32479"/>
            <a:ext cx="10242550" cy="83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42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2271</TotalTime>
  <Words>9</Words>
  <Application>Microsoft Macintosh PowerPoint</Application>
  <PresentationFormat>Personalizado</PresentationFormat>
  <Paragraphs>8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Calibri</vt:lpstr>
      <vt:lpstr>Montserrat ExtraBold</vt:lpstr>
      <vt:lpstr>Arial</vt:lpstr>
      <vt:lpstr>Montserrat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Concytec</dc:creator>
  <cp:lastModifiedBy>Microsoft Office User</cp:lastModifiedBy>
  <cp:revision>125</cp:revision>
  <dcterms:created xsi:type="dcterms:W3CDTF">2010-04-12T23:12:02Z</dcterms:created>
  <dcterms:modified xsi:type="dcterms:W3CDTF">2022-04-22T18:01:37Z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